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158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131" y="0"/>
            <a:ext cx="4443889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64563" y="2366605"/>
            <a:ext cx="7665839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Travelink  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1264563" y="3658076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여행 공유 플랫폼</a:t>
            </a:r>
            <a:endParaRPr lang="en-US" sz="3499" dirty="0"/>
          </a:p>
        </p:txBody>
      </p:sp>
      <p:sp>
        <p:nvSpPr>
          <p:cNvPr id="7" name="Text 4"/>
          <p:cNvSpPr/>
          <p:nvPr/>
        </p:nvSpPr>
        <p:spPr>
          <a:xfrm>
            <a:off x="1264563" y="4546759"/>
            <a:ext cx="844355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Travelink를 통해 여행 계획 수립하며 해당 계획을 커뮤니티를 통해 다른 사용자들과 공유를 할 수 있는 여행 공유 커뮤니티 플랫폼입니다.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264563" y="5507474"/>
            <a:ext cx="844355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서울 10반 7팀 박성재 김태수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박성재_김태수_UC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2025" y="685800"/>
            <a:ext cx="12706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1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3093363" y="88796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목차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363" y="2026682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93363" y="2804279"/>
            <a:ext cx="25923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기획 배경 및 목표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3093363" y="3284696"/>
            <a:ext cx="259234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Travelink 기획 배경과 기능 구현 목표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967" y="2026682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18967" y="2804279"/>
            <a:ext cx="25923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추진 계획(일정)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6018967" y="3284696"/>
            <a:ext cx="259234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Travelink의 완성을 위한 전체 일정 및 진행 현황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570" y="2026682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944570" y="2804279"/>
            <a:ext cx="25923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시장 분석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8944570" y="3284696"/>
            <a:ext cx="259234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유사 여행 서비스의 장단점 분석과 Travelink의 차별화 전략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363" y="5017413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3093363" y="5795010"/>
            <a:ext cx="25923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개발 결과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3093363" y="6275427"/>
            <a:ext cx="259234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Travelink의 주요 기능, 기술적 특징 및 적용된 알고리즘 소개</a:t>
            </a:r>
            <a:endParaRPr lang="en-US" sz="17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8967" y="5017413"/>
            <a:ext cx="555427" cy="55542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018967" y="5795010"/>
            <a:ext cx="25923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기대효과</a:t>
            </a:r>
            <a:endParaRPr lang="en-US" sz="2187" dirty="0"/>
          </a:p>
        </p:txBody>
      </p:sp>
      <p:sp>
        <p:nvSpPr>
          <p:cNvPr id="19" name="Text 12"/>
          <p:cNvSpPr/>
          <p:nvPr/>
        </p:nvSpPr>
        <p:spPr>
          <a:xfrm>
            <a:off x="6018967" y="6275427"/>
            <a:ext cx="259234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Travelink의 기대효과</a:t>
            </a:r>
            <a:endParaRPr lang="en-US" sz="175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4570" y="5017413"/>
            <a:ext cx="555427" cy="555427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944570" y="5795010"/>
            <a:ext cx="25923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개발후기</a:t>
            </a:r>
            <a:endParaRPr lang="en-US" sz="2187" dirty="0"/>
          </a:p>
        </p:txBody>
      </p:sp>
      <p:sp>
        <p:nvSpPr>
          <p:cNvPr id="22" name="Text 14"/>
          <p:cNvSpPr/>
          <p:nvPr/>
        </p:nvSpPr>
        <p:spPr>
          <a:xfrm>
            <a:off x="8944570" y="6275427"/>
            <a:ext cx="259234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느낀점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>
              <a:alpha val="8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3093363" y="189118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기획 배경 및 목표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3093363" y="2918817"/>
            <a:ext cx="2666405" cy="3839792"/>
          </a:xfrm>
          <a:prstGeom prst="roundRect">
            <a:avLst>
              <a:gd name="adj" fmla="val 375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3323153" y="3148608"/>
            <a:ext cx="22068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여행 계획의 복잡성 해결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3323153" y="3976211"/>
            <a:ext cx="220682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여행 계획 수립에 어려움을 겪는 사용자에게 편의성을 제공하기 위해 Travelink 는 AI를 통한 여행 경로 추천 기능을 제공합니다.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981938" y="2918817"/>
            <a:ext cx="2666405" cy="3839792"/>
          </a:xfrm>
          <a:prstGeom prst="roundRect">
            <a:avLst>
              <a:gd name="adj" fmla="val 375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6211729" y="3148608"/>
            <a:ext cx="22068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모두와 함께하는 여행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211729" y="3976211"/>
            <a:ext cx="22068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팔로우, 팔로잉 기능을 통해 다른 사용자의 여행 계획을 참고할 수 있습니다.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870513" y="2918817"/>
            <a:ext cx="2666405" cy="3839792"/>
          </a:xfrm>
          <a:prstGeom prst="roundRect">
            <a:avLst>
              <a:gd name="adj" fmla="val 375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9100304" y="3148608"/>
            <a:ext cx="22068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여행 경험 공유 활성화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100304" y="3976211"/>
            <a:ext cx="220682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여행 계획 공유 기능을 통해 사용자 간 정보 소통을 활성화시키고, 이를 통해 여행 서비스 품질 향상에 기여합니다.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3093363" y="91166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추진 계획(일정)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587" y="2050375"/>
            <a:ext cx="1393150" cy="12801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153620" y="2626876"/>
            <a:ext cx="100846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6122908" y="22725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기획 및 설계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6122908" y="2752963"/>
            <a:ext cx="35708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서비스 기능 정의, 사용자 요구사항 분석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956221" y="3332589"/>
            <a:ext cx="5525214" cy="22205"/>
          </a:xfrm>
          <a:prstGeom prst="roundRect">
            <a:avLst>
              <a:gd name="adj" fmla="val 45030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953" y="3386018"/>
            <a:ext cx="2786301" cy="12801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139095" y="3803928"/>
            <a:ext cx="130016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6819424" y="36081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개발 및 구현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819424" y="4088606"/>
            <a:ext cx="316194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기술 스택 선정, 핵심 알고리즘 적용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652736" y="4668232"/>
            <a:ext cx="4828699" cy="22205"/>
          </a:xfrm>
          <a:prstGeom prst="roundRect">
            <a:avLst>
              <a:gd name="adj" fmla="val 45030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437" y="4721662"/>
            <a:ext cx="4179451" cy="12801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141833" y="5139571"/>
            <a:ext cx="12442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187" dirty="0"/>
          </a:p>
        </p:txBody>
      </p:sp>
      <p:sp>
        <p:nvSpPr>
          <p:cNvPr id="17" name="Text 12"/>
          <p:cNvSpPr/>
          <p:nvPr/>
        </p:nvSpPr>
        <p:spPr>
          <a:xfrm>
            <a:off x="7516058" y="4943832"/>
            <a:ext cx="178236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테스트 및 배포</a:t>
            </a:r>
            <a:endParaRPr lang="en-US" sz="2187" dirty="0"/>
          </a:p>
        </p:txBody>
      </p:sp>
      <p:sp>
        <p:nvSpPr>
          <p:cNvPr id="18" name="Text 13"/>
          <p:cNvSpPr/>
          <p:nvPr/>
        </p:nvSpPr>
        <p:spPr>
          <a:xfrm>
            <a:off x="7516058" y="5424249"/>
            <a:ext cx="178236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기능 검증, 모니터링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3093363" y="6251734"/>
            <a:ext cx="844355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Travelink 개발을 위한 팀 전체 일정을 기획, 개발, 테스트 및 배포의 3단계로 구분하였습니다. 각 단계에는 세부적인 업무들이 포함되어 있으며, 효율적인 협업을 위해 개인 역할을 배분하였습니다. 이를 통해 프로젝트의 효율적인 개발을 진행할 수 있습니다.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344385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Shape 1"/>
          <p:cNvSpPr/>
          <p:nvPr/>
        </p:nvSpPr>
        <p:spPr>
          <a:xfrm>
            <a:off x="0" y="344385"/>
            <a:ext cx="14630400" cy="8506063"/>
          </a:xfrm>
          <a:prstGeom prst="rect">
            <a:avLst/>
          </a:prstGeom>
          <a:solidFill>
            <a:srgbClr val="F7F7F7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2"/>
          <p:cNvSpPr/>
          <p:nvPr/>
        </p:nvSpPr>
        <p:spPr>
          <a:xfrm>
            <a:off x="3093363" y="1861304"/>
            <a:ext cx="741056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시장분석</a:t>
            </a:r>
            <a:r>
              <a:rPr lang="en-US" altLang="ko-KR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:</a:t>
            </a:r>
            <a:r>
              <a:rPr lang="ko-KR" alt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ko-KR" altLang="en-US" sz="3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인기 </a:t>
            </a:r>
            <a:r>
              <a:rPr lang="ko-KR" altLang="en-US" sz="36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있는여행</a:t>
            </a:r>
            <a:r>
              <a:rPr lang="ko-KR" altLang="en-US" sz="3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플랫폼 장점 파악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3093363" y="3111103"/>
            <a:ext cx="245375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유사 서비스 분석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3093363" y="3680460"/>
            <a:ext cx="2453759" cy="2993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국내외 주요 여행 </a:t>
            </a: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플랫폼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(</a:t>
            </a:r>
            <a:r>
              <a:rPr lang="ko-KR" alt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마이로</a:t>
            </a:r>
            <a:r>
              <a:rPr lang="en-US" altLang="ko-KR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,</a:t>
            </a:r>
            <a:r>
              <a:rPr lang="ko-KR" alt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ko-KR" alt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트립플랜</a:t>
            </a:r>
            <a:r>
              <a:rPr lang="ko-KR" alt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등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)</a:t>
            </a: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의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ko-KR" alt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장점을 </a:t>
            </a:r>
            <a:r>
              <a:rPr lang="ko-KR" alt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분석하였습니</a:t>
            </a: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다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. </a:t>
            </a:r>
            <a:r>
              <a:rPr lang="ko-KR" alt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여행을 계획하는데 편리성을 제공하는 기능들을 생각하였습니다</a:t>
            </a:r>
            <a:r>
              <a:rPr lang="en-US" altLang="ko-KR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096714" y="3111103"/>
            <a:ext cx="245280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차별화 전략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6096714" y="3680460"/>
            <a:ext cx="24528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차별화되는 핵심 요소로 AI를 활용한 개인화된 여행 추천, 커뮤니티 등을 핵심 기능으로 설정하였습니다.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099113" y="3111103"/>
            <a:ext cx="245280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서비스 경쟁력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099113" y="3680460"/>
            <a:ext cx="24528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여행 계획 공유 기능을 통해 사용자 간 정보 소통을 활성화시키고, 이를 통해 여행 서비스 품질 향상에 기여합니다.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2"/>
          <p:cNvSpPr/>
          <p:nvPr/>
        </p:nvSpPr>
        <p:spPr>
          <a:xfrm>
            <a:off x="3093363" y="141017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개발 결과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3093363" y="4428649"/>
            <a:ext cx="25923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개발 환경 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3093363" y="4909066"/>
            <a:ext cx="2592348" cy="2429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Travelink</a:t>
            </a:r>
            <a:r>
              <a:rPr lang="ko-KR" alt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는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ko-KR" alt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프론트는</a:t>
            </a:r>
            <a:endParaRPr lang="en-US" altLang="ko-KR" sz="1750" dirty="0">
              <a:solidFill>
                <a:srgbClr val="383838"/>
              </a:solidFill>
              <a:latin typeface="Patrick Hand" pitchFamily="34" charset="0"/>
              <a:ea typeface="Patrick Hand" pitchFamily="34" charset="-122"/>
              <a:cs typeface="Patrick Hand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vue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프레임워크</a:t>
            </a:r>
            <a:r>
              <a:rPr lang="ko-KR" alt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와 </a:t>
            </a:r>
            <a:r>
              <a:rPr lang="en-US" altLang="ko-KR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tailwind,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ko-KR" alt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백엔드와</a:t>
            </a:r>
            <a:r>
              <a:rPr lang="ko-KR" alt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서버는 </a:t>
            </a:r>
            <a:r>
              <a:rPr lang="en-US" altLang="ko-KR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spring boot</a:t>
            </a:r>
            <a:r>
              <a:rPr lang="ko-KR" alt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와 </a:t>
            </a:r>
            <a:r>
              <a:rPr lang="en-US" altLang="ko-KR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mysql</a:t>
            </a:r>
            <a:r>
              <a:rPr lang="ko-KR" alt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을 사용</a:t>
            </a: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하여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개발하였습니다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967" y="2548890"/>
            <a:ext cx="2592348" cy="160210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18967" y="4428649"/>
            <a:ext cx="25923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주요 화면 구성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6018967" y="4909066"/>
            <a:ext cx="259234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여행 계획, 게시판 등의 핵심 기능을 직관적인 UI로 구현하였습니다. 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018967" y="6108502"/>
            <a:ext cx="259234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사용자의 편의성을 높이는 데 초점을 맞추었습니다.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570" y="2548890"/>
            <a:ext cx="2592348" cy="160210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944570" y="4428649"/>
            <a:ext cx="25923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핵심 기술 및 알고리즘</a:t>
            </a:r>
            <a:endParaRPr lang="en-US" sz="2187" dirty="0"/>
          </a:p>
        </p:txBody>
      </p:sp>
      <p:sp>
        <p:nvSpPr>
          <p:cNvPr id="14" name="Text 9"/>
          <p:cNvSpPr/>
          <p:nvPr/>
        </p:nvSpPr>
        <p:spPr>
          <a:xfrm>
            <a:off x="8944570" y="4909065"/>
            <a:ext cx="2592348" cy="19102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생성형 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</a:t>
            </a:r>
            <a:r>
              <a:rPr lang="ko-KR" alt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인 </a:t>
            </a:r>
            <a:r>
              <a:rPr lang="ko-KR" altLang="en-US" sz="17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제미나이를</a:t>
            </a:r>
            <a:r>
              <a:rPr lang="ko-KR" alt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사용하여</a:t>
            </a: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개인화 여행 추천 시스템의 혁신적인 기술을 적용하여 차별화된 서비스를 제공합니다.</a:t>
            </a:r>
            <a:endParaRPr lang="en-US" sz="1750" dirty="0"/>
          </a:p>
        </p:txBody>
      </p:sp>
      <p:pic>
        <p:nvPicPr>
          <p:cNvPr id="1026" name="Picture 2" descr="SPRING] SPRING BOOT 장점과 단점">
            <a:extLst>
              <a:ext uri="{FF2B5EF4-FFF2-40B4-BE49-F238E27FC236}">
                <a16:creationId xmlns:a16="http://schemas.microsoft.com/office/drawing/2014/main" id="{65AD7064-537F-6BD4-8EB1-3A6FD6E44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363" y="2548890"/>
            <a:ext cx="1371759" cy="96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ueJs: The basics in 4 mins. The simplicity of Vue.Js and its light… | by  James Samuel | codeburst">
            <a:extLst>
              <a:ext uri="{FF2B5EF4-FFF2-40B4-BE49-F238E27FC236}">
                <a16:creationId xmlns:a16="http://schemas.microsoft.com/office/drawing/2014/main" id="{02C7A6CF-EDB8-1530-4921-A161455EF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22" y="2548890"/>
            <a:ext cx="1220589" cy="9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ySQL] SELECT, 테이블(Table)의 데이터 조회하는 법">
            <a:extLst>
              <a:ext uri="{FF2B5EF4-FFF2-40B4-BE49-F238E27FC236}">
                <a16:creationId xmlns:a16="http://schemas.microsoft.com/office/drawing/2014/main" id="{7D5B111A-2E52-5925-5DC8-63CDF2DF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363" y="3515593"/>
            <a:ext cx="1371759" cy="85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ailwindCSS] Node.js 없이 tailwind를 사용해보자">
            <a:extLst>
              <a:ext uri="{FF2B5EF4-FFF2-40B4-BE49-F238E27FC236}">
                <a16:creationId xmlns:a16="http://schemas.microsoft.com/office/drawing/2014/main" id="{6CD6C451-2F6F-D850-1338-CA00AA085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22" y="3498771"/>
            <a:ext cx="1220589" cy="87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3093363" y="1211937"/>
            <a:ext cx="562094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주요 화면 및 시연 동영상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3093363" y="2439472"/>
            <a:ext cx="395073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Travelink 플랫폼의 핵심 기능인 여행 계획 수립, 실시간 예약, 결제 및 후기 작성 등을 직관적인 UI로 구현하였습니다. 사용자의 편의성 향상을 위해 각 단계별 화면 설계에 주력하였습니다.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093363" y="4416385"/>
            <a:ext cx="395073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또한, 서비스 활용도를 높이기 위해 실제 사용자 여정을 기반으로 한 시연 동영상을 제작하였습니다. 이를 통해 Travelink 차별화된 기능과 사용자 경험을 생생하게 전달할 수 있습니다.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687" y="2439472"/>
            <a:ext cx="395073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305" y="2375297"/>
            <a:ext cx="3950732" cy="1739503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687" y="4413713"/>
            <a:ext cx="3950732" cy="1905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3093363" y="13801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기대효과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363" y="2518886"/>
            <a:ext cx="4055150" cy="25062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93363" y="53028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고객 만족도 향상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3093363" y="5783223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개인화된 여행 추천과 커뮤니티를 통해 고객의 여행 경험을 더욱 풍요롭게 만들어 고객 만족도를 제고합니다.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518886"/>
            <a:ext cx="4055150" cy="25062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53028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수익성 증대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5783223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차별화된 기술력과 서비스를 바탕으로 여행 시장에서의 경쟁력을 높여 지속 가능한 수익 모델을 창출할 수 있습니다.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3093363" y="261246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개발 후기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3448764" y="3751183"/>
            <a:ext cx="80881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김태수 : 싸피에 들어온 이유는 좋은 사람들과 함께 프로젝트를 하기 위함이였습니다. 저는 싸피과정중에 제가 원하는 것을 달성했다고 느꼈습니다. 저에게 좋은 경험이 되었고 자신감의 원동력이 되었습니다.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448764" y="4906208"/>
            <a:ext cx="808815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박성재 : 수업시간에 이론적으로 배웠던 것들을 프로젝트를 통해 하나씩 적용해보면서 거대한 퍼즐을 맞춰나가는 것과 같은 희열감을 느꼈습니다. 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522</Words>
  <Application>Microsoft Office PowerPoint</Application>
  <PresentationFormat>사용자 지정</PresentationFormat>
  <Paragraphs>71</Paragraphs>
  <Slides>10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Patrick Hand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SSAFY</cp:lastModifiedBy>
  <cp:revision>5</cp:revision>
  <dcterms:created xsi:type="dcterms:W3CDTF">2024-05-23T09:16:22Z</dcterms:created>
  <dcterms:modified xsi:type="dcterms:W3CDTF">2024-05-23T23:48:54Z</dcterms:modified>
</cp:coreProperties>
</file>